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0" r:id="rId1"/>
  </p:sldMasterIdLst>
  <p:sldIdLst>
    <p:sldId id="256" r:id="rId2"/>
    <p:sldId id="258" r:id="rId3"/>
    <p:sldId id="257" r:id="rId4"/>
    <p:sldId id="261" r:id="rId5"/>
    <p:sldId id="259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3119" autoAdjust="0"/>
  </p:normalViewPr>
  <p:slideViewPr>
    <p:cSldViewPr>
      <p:cViewPr varScale="1">
        <p:scale>
          <a:sx n="85" d="100"/>
          <a:sy n="85" d="100"/>
        </p:scale>
        <p:origin x="155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5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4B776-A75D-4A9C-8F87-95BFC92B9E0E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1B89D-EE55-4357-BA13-42D25ECC5F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4B776-A75D-4A9C-8F87-95BFC92B9E0E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1B89D-EE55-4357-BA13-42D25ECC5F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3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3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4B776-A75D-4A9C-8F87-95BFC92B9E0E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1B89D-EE55-4357-BA13-42D25ECC5F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4B776-A75D-4A9C-8F87-95BFC92B9E0E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1B89D-EE55-4357-BA13-42D25ECC5F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9" y="5486401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9" y="3852865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4B776-A75D-4A9C-8F87-95BFC92B9E0E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1B89D-EE55-4357-BA13-42D25ECC5F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4B776-A75D-4A9C-8F87-95BFC92B9E0E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1B89D-EE55-4357-BA13-42D25ECC5F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4B776-A75D-4A9C-8F87-95BFC92B9E0E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1B89D-EE55-4357-BA13-42D25ECC5F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4B776-A75D-4A9C-8F87-95BFC92B9E0E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1B89D-EE55-4357-BA13-42D25ECC5F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4B776-A75D-4A9C-8F87-95BFC92B9E0E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1B89D-EE55-4357-BA13-42D25ECC5F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6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4B776-A75D-4A9C-8F87-95BFC92B9E0E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1B89D-EE55-4357-BA13-42D25ECC5FB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4B776-A75D-4A9C-8F87-95BFC92B9E0E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A1B89D-EE55-4357-BA13-42D25ECC5FB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FA1B89D-EE55-4357-BA13-42D25ECC5FB6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7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8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C9A4B776-A75D-4A9C-8F87-95BFC92B9E0E}" type="datetimeFigureOut">
              <a:rPr lang="ru-RU" smtClean="0"/>
              <a:t>29.01.2021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1" r:id="rId1"/>
    <p:sldLayoutId id="2147484142" r:id="rId2"/>
    <p:sldLayoutId id="2147484143" r:id="rId3"/>
    <p:sldLayoutId id="2147484144" r:id="rId4"/>
    <p:sldLayoutId id="2147484145" r:id="rId5"/>
    <p:sldLayoutId id="2147484146" r:id="rId6"/>
    <p:sldLayoutId id="2147484147" r:id="rId7"/>
    <p:sldLayoutId id="2147484148" r:id="rId8"/>
    <p:sldLayoutId id="2147484149" r:id="rId9"/>
    <p:sldLayoutId id="2147484150" r:id="rId10"/>
    <p:sldLayoutId id="214748415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31573" y="1181098"/>
            <a:ext cx="7687816" cy="3544046"/>
          </a:xfrm>
        </p:spPr>
        <p:txBody>
          <a:bodyPr>
            <a:normAutofit fontScale="90000"/>
          </a:bodyPr>
          <a:lstStyle/>
          <a:p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ru-RU" sz="4800" b="1" dirty="0"/>
              <a:t/>
            </a:r>
            <a:br>
              <a:rPr lang="ru-RU" sz="4800" b="1" dirty="0"/>
            </a:br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ru-RU" sz="4700" b="1" dirty="0" smtClean="0"/>
              <a:t>Земельный </a:t>
            </a:r>
            <a:br>
              <a:rPr lang="ru-RU" sz="4700" b="1" dirty="0" smtClean="0"/>
            </a:br>
            <a:r>
              <a:rPr lang="ru-RU" sz="4700" b="1" dirty="0"/>
              <a:t>участок с </a:t>
            </a:r>
            <a:r>
              <a:rPr lang="ru-RU" sz="4700" b="1" dirty="0" smtClean="0"/>
              <a:t>времянкой по адресу : </a:t>
            </a:r>
            <a:br>
              <a:rPr lang="ru-RU" sz="4700" b="1" dirty="0" smtClean="0"/>
            </a:br>
            <a:r>
              <a:rPr lang="ru-RU" sz="4700" b="1" dirty="0"/>
              <a:t>Иссык-Кульская обл., </a:t>
            </a:r>
            <a:r>
              <a:rPr lang="ru-RU" sz="4700" b="1" dirty="0" err="1" smtClean="0"/>
              <a:t>г.Чолпон-Ата</a:t>
            </a:r>
            <a:r>
              <a:rPr lang="ru-RU" sz="4700" b="1" dirty="0"/>
              <a:t>, </a:t>
            </a:r>
            <a:r>
              <a:rPr lang="ru-RU" sz="4700" b="1" dirty="0" smtClean="0"/>
              <a:t>2-й </a:t>
            </a:r>
            <a:r>
              <a:rPr lang="ru-RU" sz="4700" b="1" dirty="0" err="1" smtClean="0"/>
              <a:t>мкр</a:t>
            </a:r>
            <a:r>
              <a:rPr lang="ru-RU" sz="4700" b="1" dirty="0" smtClean="0"/>
              <a:t>., ул. </a:t>
            </a:r>
            <a:r>
              <a:rPr lang="ru-RU" sz="4700" b="1" dirty="0" err="1" smtClean="0"/>
              <a:t>Манаса</a:t>
            </a:r>
            <a:r>
              <a:rPr lang="ru-RU" sz="4700" b="1" dirty="0" smtClean="0"/>
              <a:t> 9</a:t>
            </a:r>
            <a:endParaRPr lang="ru-RU" sz="4700" b="1" dirty="0"/>
          </a:p>
        </p:txBody>
      </p:sp>
      <p:pic>
        <p:nvPicPr>
          <p:cNvPr id="8" name="Picture 2" descr="C:\Users\Адилет\Desktop\Залоговая политика\Прочка\Балык Кумара\logo KSB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3336" y="5805265"/>
            <a:ext cx="1591072" cy="692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9133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Объект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20688"/>
            <a:ext cx="7514795" cy="5636096"/>
          </a:xfrm>
        </p:spPr>
      </p:pic>
    </p:spTree>
    <p:extLst>
      <p:ext uri="{BB962C8B-B14F-4D97-AF65-F5344CB8AC3E}">
        <p14:creationId xmlns:p14="http://schemas.microsoft.com/office/powerpoint/2010/main" val="227012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/>
              <a:t>Общее описание:</a:t>
            </a:r>
            <a:endParaRPr lang="ru-RU" sz="3600" b="1" dirty="0"/>
          </a:p>
        </p:txBody>
      </p:sp>
      <p:pic>
        <p:nvPicPr>
          <p:cNvPr id="6" name="Picture 2" descr="C:\Users\Адилет\Desktop\Залоговая политика\Прочка\Балык Кумара\logo KSB (1)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949280"/>
            <a:ext cx="1440160" cy="638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51520" y="1772817"/>
            <a:ext cx="83402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Земельный участок с имеющимся на территории временным строением,</a:t>
            </a:r>
            <a:r>
              <a:rPr lang="ru-RU" b="1" dirty="0" smtClean="0"/>
              <a:t> </a:t>
            </a:r>
            <a:r>
              <a:rPr lang="ru-RU" dirty="0" smtClean="0"/>
              <a:t>расположенное в северной части </a:t>
            </a:r>
            <a:r>
              <a:rPr lang="ru-RU" b="1" dirty="0" smtClean="0"/>
              <a:t>курортного </a:t>
            </a:r>
            <a:r>
              <a:rPr lang="ru-RU" b="1" dirty="0"/>
              <a:t>города </a:t>
            </a:r>
            <a:r>
              <a:rPr lang="ru-RU" b="1" dirty="0" err="1"/>
              <a:t>Чолпон-Ата</a:t>
            </a:r>
            <a:r>
              <a:rPr lang="ru-RU" b="1" dirty="0"/>
              <a:t>, на </a:t>
            </a:r>
            <a:r>
              <a:rPr lang="ru-RU" b="1" dirty="0" smtClean="0"/>
              <a:t>1 км. </a:t>
            </a:r>
            <a:r>
              <a:rPr lang="ru-RU" b="1" dirty="0"/>
              <a:t>выше </a:t>
            </a:r>
            <a:endParaRPr lang="ru-RU" b="1" dirty="0" smtClean="0"/>
          </a:p>
          <a:p>
            <a:r>
              <a:rPr lang="ru-RU" b="1" dirty="0" smtClean="0"/>
              <a:t>от </a:t>
            </a:r>
            <a:r>
              <a:rPr lang="ru-RU" b="1" dirty="0"/>
              <a:t>основной трассы города</a:t>
            </a:r>
            <a:r>
              <a:rPr lang="ru-RU" b="1" dirty="0" smtClean="0"/>
              <a:t>. </a:t>
            </a:r>
            <a:r>
              <a:rPr lang="ru-RU" dirty="0" smtClean="0"/>
              <a:t>На территории участка также имеется недостроенный одноэтажный жилой дом без документов.</a:t>
            </a:r>
            <a:r>
              <a:rPr lang="ru-RU" b="1" dirty="0" smtClean="0"/>
              <a:t> </a:t>
            </a:r>
            <a:r>
              <a:rPr lang="ru-RU" dirty="0" smtClean="0"/>
              <a:t>Район расположения объекта застроен частными жилыми домами. </a:t>
            </a:r>
          </a:p>
          <a:p>
            <a:r>
              <a:rPr lang="ru-RU" dirty="0" smtClean="0"/>
              <a:t>Транспортная доступность – удовлетворительная. </a:t>
            </a:r>
          </a:p>
          <a:p>
            <a:r>
              <a:rPr lang="ru-RU" dirty="0" smtClean="0"/>
              <a:t>Инфраструктура района развита удовлетворительна. </a:t>
            </a:r>
          </a:p>
          <a:p>
            <a:r>
              <a:rPr lang="ru-RU" dirty="0" smtClean="0"/>
              <a:t>Общее состояние жилого дома – удовлетворительное.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72393" y="4596792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</a:p>
          <a:p>
            <a:r>
              <a:rPr lang="ru-RU" b="1" dirty="0" smtClean="0"/>
              <a:t> Общая продажная </a:t>
            </a:r>
            <a:r>
              <a:rPr lang="ru-RU" b="1" dirty="0"/>
              <a:t>цена: </a:t>
            </a:r>
            <a:r>
              <a:rPr lang="ru-RU" b="1" dirty="0" smtClean="0"/>
              <a:t>15 000 долларов США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22623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7620000" cy="5780112"/>
          </a:xfrm>
        </p:spPr>
        <p:txBody>
          <a:bodyPr>
            <a:normAutofit/>
          </a:bodyPr>
          <a:lstStyle/>
          <a:p>
            <a:r>
              <a:rPr lang="ru-RU" b="1" dirty="0" smtClean="0"/>
              <a:t>Операционный статус:</a:t>
            </a:r>
            <a:r>
              <a:rPr lang="ru-RU" dirty="0" smtClean="0"/>
              <a:t> </a:t>
            </a:r>
          </a:p>
          <a:p>
            <a:pPr>
              <a:buFontTx/>
              <a:buChar char="-"/>
            </a:pPr>
            <a:r>
              <a:rPr lang="ru-RU" dirty="0"/>
              <a:t>Земельный участок с имеющимся на территории временным строением</a:t>
            </a:r>
            <a:endParaRPr lang="ru-RU" dirty="0" smtClean="0"/>
          </a:p>
          <a:p>
            <a:r>
              <a:rPr lang="ru-RU" b="1" dirty="0" smtClean="0"/>
              <a:t>Общая площадь земельного участка:</a:t>
            </a:r>
            <a:r>
              <a:rPr lang="ru-RU" dirty="0" smtClean="0"/>
              <a:t> 500,0 </a:t>
            </a:r>
            <a:r>
              <a:rPr lang="ru-RU" dirty="0" err="1" smtClean="0"/>
              <a:t>кв.м</a:t>
            </a:r>
            <a:r>
              <a:rPr lang="ru-RU" dirty="0" smtClean="0"/>
              <a:t>.</a:t>
            </a:r>
          </a:p>
          <a:p>
            <a:pPr marL="114300" indent="0">
              <a:buNone/>
            </a:pPr>
            <a:endParaRPr lang="ru-RU" b="1" dirty="0" smtClean="0"/>
          </a:p>
          <a:p>
            <a:r>
              <a:rPr lang="ru-RU" b="1" dirty="0" smtClean="0"/>
              <a:t>Собственник: </a:t>
            </a:r>
            <a:r>
              <a:rPr lang="ru-RU" dirty="0" smtClean="0"/>
              <a:t>Закрытое акционерное общество «Кыргызско-Швейцарский Банк»</a:t>
            </a:r>
          </a:p>
          <a:p>
            <a:endParaRPr lang="ru-RU" b="1" dirty="0" smtClean="0"/>
          </a:p>
          <a:p>
            <a:r>
              <a:rPr lang="ru-RU" b="1" dirty="0" smtClean="0"/>
              <a:t>Юридический статус: </a:t>
            </a:r>
            <a:r>
              <a:rPr lang="ru-RU" dirty="0" smtClean="0"/>
              <a:t>Земельный участок – Соглашение об отступном №3388 от 02.11.2018 года</a:t>
            </a:r>
          </a:p>
          <a:p>
            <a:pPr marL="114300" indent="0">
              <a:buNone/>
            </a:pPr>
            <a:endParaRPr lang="ru-RU" dirty="0" smtClean="0"/>
          </a:p>
          <a:p>
            <a:pPr marL="114300" indent="0"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pic>
        <p:nvPicPr>
          <p:cNvPr id="4" name="Picture 2" descr="C:\Users\Адилет\Desktop\Залоговая политика\Прочка\Балык Кумара\logo KSB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5949279"/>
            <a:ext cx="1432603" cy="638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6467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620688"/>
            <a:ext cx="7560840" cy="5670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8641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/>
              <a:t>Коммуникации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b="1" dirty="0" smtClean="0"/>
          </a:p>
          <a:p>
            <a:r>
              <a:rPr lang="ru-RU" b="1" dirty="0" smtClean="0"/>
              <a:t>Инженерное обеспечение</a:t>
            </a:r>
            <a:r>
              <a:rPr lang="ky-KG" b="1" dirty="0" smtClean="0"/>
              <a:t>: </a:t>
            </a:r>
          </a:p>
          <a:p>
            <a:pPr>
              <a:buFontTx/>
              <a:buChar char="-"/>
            </a:pPr>
            <a:r>
              <a:rPr lang="ky-KG" dirty="0" smtClean="0"/>
              <a:t>центральное водоснабжение</a:t>
            </a:r>
          </a:p>
          <a:p>
            <a:pPr marL="114300" indent="0">
              <a:buNone/>
            </a:pPr>
            <a:r>
              <a:rPr lang="ky-KG" b="1" dirty="0" smtClean="0"/>
              <a:t>-</a:t>
            </a:r>
            <a:r>
              <a:rPr lang="ky-KG" dirty="0" smtClean="0"/>
              <a:t>  центральное электроснабжение  </a:t>
            </a:r>
          </a:p>
          <a:p>
            <a:pPr marL="114300" indent="0">
              <a:buNone/>
            </a:pPr>
            <a:endParaRPr lang="ky-KG" dirty="0"/>
          </a:p>
          <a:p>
            <a:pPr marL="11430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0546018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Объект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548680"/>
            <a:ext cx="7344816" cy="5508612"/>
          </a:xfrm>
        </p:spPr>
      </p:pic>
    </p:spTree>
    <p:extLst>
      <p:ext uri="{BB962C8B-B14F-4D97-AF65-F5344CB8AC3E}">
        <p14:creationId xmlns:p14="http://schemas.microsoft.com/office/powerpoint/2010/main" val="1456727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620688"/>
            <a:ext cx="7632848" cy="5724636"/>
          </a:xfrm>
        </p:spPr>
      </p:pic>
    </p:spTree>
    <p:extLst>
      <p:ext uri="{BB962C8B-B14F-4D97-AF65-F5344CB8AC3E}">
        <p14:creationId xmlns:p14="http://schemas.microsoft.com/office/powerpoint/2010/main" val="31557267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802</TotalTime>
  <Words>128</Words>
  <Application>Microsoft Office PowerPoint</Application>
  <PresentationFormat>Экран (4:3)</PresentationFormat>
  <Paragraphs>23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Cambria</vt:lpstr>
      <vt:lpstr>Соседство</vt:lpstr>
      <vt:lpstr>   Земельный  участок с времянкой по адресу :  Иссык-Кульская обл., г.Чолпон-Ата, 2-й мкр., ул. Манаса 9</vt:lpstr>
      <vt:lpstr>Презентация PowerPoint</vt:lpstr>
      <vt:lpstr>Общее описание:</vt:lpstr>
      <vt:lpstr>Презентация PowerPoint</vt:lpstr>
      <vt:lpstr>Презентация PowerPoint</vt:lpstr>
      <vt:lpstr>Коммуникации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Адилет</dc:creator>
  <cp:lastModifiedBy>Адилет Б. Шакиралиев</cp:lastModifiedBy>
  <cp:revision>57</cp:revision>
  <dcterms:created xsi:type="dcterms:W3CDTF">2019-08-24T09:23:20Z</dcterms:created>
  <dcterms:modified xsi:type="dcterms:W3CDTF">2021-01-29T03:17:59Z</dcterms:modified>
</cp:coreProperties>
</file>